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71" r:id="rId12"/>
    <p:sldId id="272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0" autoAdjust="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EF7E1C5A-76D4-F9A9-9944-6F7711775E35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8" y="4902327"/>
            <a:ext cx="1162308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</a:t>
            </a:r>
            <a:r>
              <a:rPr lang="de-DE" dirty="0" err="1"/>
              <a:t>field</a:t>
            </a:r>
            <a:endParaRPr lang="de-DE" dirty="0"/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BE83-845D-5672-2410-F13ADFB1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EE93B-3E06-7A9E-4B5F-8A9EA49E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BB49A-D212-605C-361D-3A12FF7C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DC143F20-3BB4-0CD5-A30D-DAF1568DD1E8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C346BE-00ED-30D8-41E3-23DFABE6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23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erstellen der Schnittstelle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04688" cy="623211"/>
          </a:xfrm>
        </p:spPr>
        <p:txBody>
          <a:bodyPr/>
          <a:lstStyle/>
          <a:p>
            <a:r>
              <a:rPr lang="de-DE" dirty="0"/>
              <a:t>Lösungsweg</a:t>
            </a:r>
          </a:p>
        </p:txBody>
      </p:sp>
      <p:pic>
        <p:nvPicPr>
          <p:cNvPr id="7" name="Inhaltsplatzhalter 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E2913603-8E30-B398-27A0-80947CED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4" y="1379220"/>
            <a:ext cx="4732020" cy="4966355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9717FB2-6578-8FEC-7643-3BA577E8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" y="1432560"/>
            <a:ext cx="8778240" cy="4716780"/>
          </a:xfrm>
        </p:spPr>
      </p:pic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15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268</Words>
  <Application>Microsoft Office PowerPoint</Application>
  <PresentationFormat>Breitbild</PresentationFormat>
  <Paragraphs>83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Zeitliche Bearbeitung</vt:lpstr>
      <vt:lpstr>Zeitliche Bearbeitung</vt:lpstr>
      <vt:lpstr>Arbeitsaufteilung</vt:lpstr>
      <vt:lpstr>Lösungsweg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8</cp:revision>
  <dcterms:created xsi:type="dcterms:W3CDTF">2024-01-25T21:04:15Z</dcterms:created>
  <dcterms:modified xsi:type="dcterms:W3CDTF">2024-02-06T22:04:37Z</dcterms:modified>
</cp:coreProperties>
</file>